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sldIdLst>
    <p:sldId id="295" r:id="rId4"/>
    <p:sldId id="296" r:id="rId5"/>
    <p:sldId id="300" r:id="rId6"/>
    <p:sldId id="297" r:id="rId7"/>
    <p:sldId id="298" r:id="rId8"/>
    <p:sldId id="299" r:id="rId9"/>
    <p:sldId id="277" r:id="rId10"/>
  </p:sldIdLst>
  <p:sldSz cx="12193588" cy="6858000"/>
  <p:notesSz cx="7559675" cy="106918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47CC6-A1C7-4F0A-B31B-0AA1CFA502E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9EB36-416F-4367-99DA-3AEC2C08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6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hyperlink" Target="https://help.trikset.com/" TargetMode="External"/><Relationship Id="rId3" Type="http://schemas.openxmlformats.org/officeDocument/2006/relationships/slideLayout" Target="../slideLayouts/slideLayout27.xml"/><Relationship Id="rId21" Type="http://schemas.openxmlformats.org/officeDocument/2006/relationships/hyperlink" Target="https://trikset.com/" TargetMode="Externa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hyperlink" Target="mailto:support@trikset.com" TargetMode="Externa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4162680" y="6314760"/>
            <a:ext cx="39135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«КиберТех»</a:t>
            </a:r>
            <a:endParaRPr lang="ru-RU" sz="1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2020</a:t>
            </a:r>
            <a:endParaRPr lang="ru-RU" sz="1200" b="0" strike="noStrike" spc="-1">
              <a:latin typeface="Arial" panose="020B0604020202020204"/>
            </a:endParaRPr>
          </a:p>
        </p:txBody>
      </p:sp>
      <p:pic>
        <p:nvPicPr>
          <p:cNvPr id="4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71720" y="1646640"/>
            <a:ext cx="8265240" cy="1726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6" name="Google Shape;20;p12"/>
          <p:cNvPicPr/>
          <p:nvPr/>
        </p:nvPicPr>
        <p:blipFill>
          <a:blip r:embed="rId17"/>
          <a:srcRect l="3021" t="11552" r="3074" b="11236"/>
          <a:stretch>
            <a:fillRect/>
          </a:stretch>
        </p:blipFill>
        <p:spPr>
          <a:xfrm>
            <a:off x="838080" y="480960"/>
            <a:ext cx="2926440" cy="560160"/>
          </a:xfrm>
          <a:prstGeom prst="rect">
            <a:avLst/>
          </a:prstGeom>
          <a:ln>
            <a:noFill/>
          </a:ln>
        </p:spPr>
      </p:pic>
      <p:pic>
        <p:nvPicPr>
          <p:cNvPr id="7" name="Google Shape;21;p12"/>
          <p:cNvPicPr/>
          <p:nvPr/>
        </p:nvPicPr>
        <p:blipFill>
          <a:blip r:embed="rId18"/>
          <a:stretch>
            <a:fillRect/>
          </a:stretch>
        </p:blipFill>
        <p:spPr>
          <a:xfrm>
            <a:off x="4534200" y="3158280"/>
            <a:ext cx="3123000" cy="3122640"/>
          </a:xfrm>
          <a:prstGeom prst="rect">
            <a:avLst/>
          </a:prstGeom>
          <a:ln>
            <a:noFill/>
          </a:ln>
        </p:spPr>
      </p:pic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4162680" y="6314760"/>
            <a:ext cx="39135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«КиберТех»</a:t>
            </a:r>
            <a:endParaRPr lang="ru-RU" sz="1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2020</a:t>
            </a:r>
            <a:endParaRPr lang="ru-RU" sz="1200" b="0" strike="noStrike" spc="-1">
              <a:latin typeface="Arial" panose="020B0604020202020204"/>
            </a:endParaRPr>
          </a:p>
        </p:txBody>
      </p:sp>
      <p:pic>
        <p:nvPicPr>
          <p:cNvPr id="48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838080" y="360000"/>
            <a:ext cx="8802000" cy="610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162680" y="6314760"/>
            <a:ext cx="39135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«КиберТех»</a:t>
            </a:r>
            <a:endParaRPr lang="ru-RU" sz="1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2020</a:t>
            </a:r>
            <a:endParaRPr lang="ru-RU" sz="1200" b="0" strike="noStrike" spc="-1">
              <a:latin typeface="Arial" panose="020B0604020202020204"/>
            </a:endParaRPr>
          </a:p>
        </p:txBody>
      </p:sp>
      <p:pic>
        <p:nvPicPr>
          <p:cNvPr id="91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838080" y="360000"/>
            <a:ext cx="8802000" cy="610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93" name="CustomShape 4"/>
          <p:cNvSpPr/>
          <p:nvPr/>
        </p:nvSpPr>
        <p:spPr>
          <a:xfrm>
            <a:off x="4786200" y="1648440"/>
            <a:ext cx="603180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Поддержка ТРИК: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7"/>
              </a:rPr>
              <a:t>support@trikset.com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Справочный центр ТРИК: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8"/>
              </a:rPr>
              <a:t>help.trikset.com</a:t>
            </a:r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4" name="CustomShape 5"/>
          <p:cNvSpPr/>
          <p:nvPr/>
        </p:nvSpPr>
        <p:spPr>
          <a:xfrm flipH="1">
            <a:off x="836640" y="322560"/>
            <a:ext cx="8802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Информация и контакты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95" name="Google Shape;33;p14"/>
          <p:cNvPicPr/>
          <p:nvPr/>
        </p:nvPicPr>
        <p:blipFill>
          <a:blip r:embed="rId19"/>
          <a:stretch>
            <a:fillRect/>
          </a:stretch>
        </p:blipFill>
        <p:spPr>
          <a:xfrm>
            <a:off x="375480" y="2214720"/>
            <a:ext cx="3591720" cy="3591360"/>
          </a:xfrm>
          <a:prstGeom prst="rect">
            <a:avLst/>
          </a:prstGeom>
          <a:ln>
            <a:noFill/>
          </a:ln>
        </p:spPr>
      </p:pic>
      <p:pic>
        <p:nvPicPr>
          <p:cNvPr id="96" name="Google Shape;34;p14"/>
          <p:cNvPicPr/>
          <p:nvPr/>
        </p:nvPicPr>
        <p:blipFill>
          <a:blip r:embed="rId20"/>
          <a:stretch>
            <a:fillRect/>
          </a:stretch>
        </p:blipFill>
        <p:spPr>
          <a:xfrm>
            <a:off x="4814640" y="5054040"/>
            <a:ext cx="2580120" cy="398520"/>
          </a:xfrm>
          <a:prstGeom prst="rect">
            <a:avLst/>
          </a:prstGeom>
          <a:ln>
            <a:noFill/>
          </a:ln>
        </p:spPr>
      </p:pic>
      <p:sp>
        <p:nvSpPr>
          <p:cNvPr id="97" name="CustomShape 6"/>
          <p:cNvSpPr/>
          <p:nvPr/>
        </p:nvSpPr>
        <p:spPr>
          <a:xfrm>
            <a:off x="7485480" y="5025960"/>
            <a:ext cx="1004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trikset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965520" y="1581120"/>
            <a:ext cx="2562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21"/>
              </a:rPr>
              <a:t>trikset.com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99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10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850" y="2226906"/>
            <a:ext cx="8247888" cy="61555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Управление исполнителем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5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11861" y="1668101"/>
            <a:ext cx="6561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Что такое алгоритм?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Что такое Исполнитель?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Книга со сказками это алгоритм?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41064EA-2475-48F8-B225-408EA526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189" y="374904"/>
            <a:ext cx="8247888" cy="570331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Повторение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4A1B1C-5885-409B-9A84-F14A39662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97" y="1307592"/>
            <a:ext cx="1813428" cy="49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5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2717" y="1307592"/>
            <a:ext cx="8293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2.1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: Коту необходимо добраться до 5 этажа в лифте. Лифт не может выезжать из здания.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2717" y="2233870"/>
            <a:ext cx="6561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Как будет выглядеть решение задачи? Используйте все операторы.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41064EA-2475-48F8-B225-408EA526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189" y="374904"/>
            <a:ext cx="8247888" cy="570331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Задача Лифт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4A1B1C-5885-409B-9A84-F14A39662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97" y="1307592"/>
            <a:ext cx="1813428" cy="491592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01062DF5-D09E-4346-A2FD-C398CF0A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17" y="3328416"/>
            <a:ext cx="7005734" cy="282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00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476" y="1100507"/>
            <a:ext cx="8705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2.2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: Дракон должен забрать зеленое кольцо. Дракон боится летать над пропастью.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19C7A80-59B4-4E25-B3A1-84EDC98B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189" y="374904"/>
            <a:ext cx="8247888" cy="570331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Задачи </a:t>
            </a:r>
            <a:r>
              <a:rPr lang="ru-RU" sz="36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«Дракон и кольца»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486C3D-ADEA-4D5F-843E-07FD66997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6" y="2126471"/>
            <a:ext cx="6601746" cy="4258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26FAE-2BED-4D7D-B69D-A33655F44011}"/>
              </a:ext>
            </a:extLst>
          </p:cNvPr>
          <p:cNvSpPr txBox="1"/>
          <p:nvPr/>
        </p:nvSpPr>
        <p:spPr>
          <a:xfrm>
            <a:off x="7611293" y="2078422"/>
            <a:ext cx="4230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Какие операторы нужно использовать для решения?</a:t>
            </a: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Сколько действий потребуется для решения задачи?</a:t>
            </a:r>
          </a:p>
        </p:txBody>
      </p:sp>
    </p:spTree>
    <p:extLst>
      <p:ext uri="{BB962C8B-B14F-4D97-AF65-F5344CB8AC3E}">
        <p14:creationId xmlns:p14="http://schemas.microsoft.com/office/powerpoint/2010/main" val="128224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0FF8312-84E9-4A7D-913F-261112E86E9E}"/>
              </a:ext>
            </a:extLst>
          </p:cNvPr>
          <p:cNvSpPr txBox="1">
            <a:spLocks/>
          </p:cNvSpPr>
          <p:nvPr/>
        </p:nvSpPr>
        <p:spPr>
          <a:xfrm>
            <a:off x="1064189" y="374904"/>
            <a:ext cx="8247888" cy="5703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l"/>
            <a:r>
              <a:rPr lang="ru-RU" sz="3600" b="1" kern="0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Задачи «Дракон и кольца»</a:t>
            </a:r>
            <a:endParaRPr lang="ru-RU" sz="3600" kern="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AD58E-3CEA-4D15-97F1-90DBEA0FEFF9}"/>
              </a:ext>
            </a:extLst>
          </p:cNvPr>
          <p:cNvSpPr txBox="1"/>
          <p:nvPr/>
        </p:nvSpPr>
        <p:spPr>
          <a:xfrm>
            <a:off x="831476" y="1100507"/>
            <a:ext cx="8705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2.3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: Дракон должен забрать красное кольцо. Дракон боится летать над пропастью.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3ECC8B-375A-4661-A986-6137A603E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6" y="2149904"/>
            <a:ext cx="6611273" cy="42296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BD0302-1F5D-411C-9123-D1E424C64D44}"/>
              </a:ext>
            </a:extLst>
          </p:cNvPr>
          <p:cNvSpPr/>
          <p:nvPr/>
        </p:nvSpPr>
        <p:spPr>
          <a:xfrm>
            <a:off x="7635240" y="2149904"/>
            <a:ext cx="429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Сколько перемещений потребуется дракону, чтобы забрать кольцо?</a:t>
            </a:r>
          </a:p>
        </p:txBody>
      </p:sp>
    </p:spTree>
    <p:extLst>
      <p:ext uri="{BB962C8B-B14F-4D97-AF65-F5344CB8AC3E}">
        <p14:creationId xmlns:p14="http://schemas.microsoft.com/office/powerpoint/2010/main" val="349628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0E29702-1C4E-465F-9C03-F78F2C3BE27C}"/>
              </a:ext>
            </a:extLst>
          </p:cNvPr>
          <p:cNvSpPr txBox="1">
            <a:spLocks/>
          </p:cNvSpPr>
          <p:nvPr/>
        </p:nvSpPr>
        <p:spPr>
          <a:xfrm>
            <a:off x="1064189" y="374904"/>
            <a:ext cx="8247888" cy="5703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l"/>
            <a:r>
              <a:rPr lang="ru-RU" sz="3600" b="1" kern="0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Задачи «Дракон и кольца»</a:t>
            </a:r>
            <a:endParaRPr lang="ru-RU" sz="3600" kern="0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2DF04E-ED44-4B4D-AB84-84AC3F641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5" y="2125007"/>
            <a:ext cx="6611273" cy="4239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B90CAA-3228-4D09-9C1A-0590EF4917B6}"/>
              </a:ext>
            </a:extLst>
          </p:cNvPr>
          <p:cNvSpPr txBox="1"/>
          <p:nvPr/>
        </p:nvSpPr>
        <p:spPr>
          <a:xfrm>
            <a:off x="831476" y="1100507"/>
            <a:ext cx="8705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2.4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: Дракон должен забрать синее кольцо. Дракон боится летать над пропастью.</a:t>
            </a:r>
          </a:p>
        </p:txBody>
      </p:sp>
    </p:spTree>
    <p:extLst>
      <p:ext uri="{BB962C8B-B14F-4D97-AF65-F5344CB8AC3E}">
        <p14:creationId xmlns:p14="http://schemas.microsoft.com/office/powerpoint/2010/main" val="302172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84E170A-ACE8-400B-BC36-7400EDF135C6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7</a:t>
            </a:fld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</Template>
  <TotalTime>975</TotalTime>
  <Words>135</Words>
  <Application>Microsoft Office PowerPoint</Application>
  <PresentationFormat>Произвольный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Symbol</vt:lpstr>
      <vt:lpstr>Verdana</vt:lpstr>
      <vt:lpstr>Wingdings</vt:lpstr>
      <vt:lpstr>Office Theme</vt:lpstr>
      <vt:lpstr>Office Theme</vt:lpstr>
      <vt:lpstr>Office Theme</vt:lpstr>
      <vt:lpstr>Управление исполнителем</vt:lpstr>
      <vt:lpstr>Повторение</vt:lpstr>
      <vt:lpstr>Задача Лифт</vt:lpstr>
      <vt:lpstr>Задачи «Дракон и кольца»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Мерецкая</dc:creator>
  <cp:lastModifiedBy>Анастасия Мерецкая</cp:lastModifiedBy>
  <cp:revision>82</cp:revision>
  <dcterms:created xsi:type="dcterms:W3CDTF">2019-08-15T11:46:00Z</dcterms:created>
  <dcterms:modified xsi:type="dcterms:W3CDTF">2020-09-24T14:53:22Z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  <property fmtid="{D5CDD505-2E9C-101B-9397-08002B2CF9AE}" pid="12" name="KSOProductBuildVer">
    <vt:lpwstr>1049-11.2.0.9150</vt:lpwstr>
  </property>
</Properties>
</file>