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2" r:id="rId3"/>
  </p:sldMasterIdLst>
  <p:sldIdLst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58" r:id="rId13"/>
  </p:sldIdLst>
  <p:sldSz cx="12192000" cy="6858000"/>
  <p:notesSz cx="12192000" cy="6858000"/>
  <p:embeddedFontLst>
    <p:embeddedFont>
      <p:font typeface="Verdana" panose="020B0604030504040204" pitchFamily="3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катерина Гордиенок" initials="ЕГ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10T10:31:35" idx="1">
    <p:pos x="6000" y="0"/>
    <p:text>записать видео с примером запуска, и с примером запуска разных команд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xmlns:w="http://schemas.openxmlformats.org/wordprocessingml/2006/main" xmlns:m="http://schemas.openxmlformats.org/officeDocument/2006/math" xmlns="" userId="teamlab_data:0;1;0;1;19;Екатерина Гордиенок;2;1;0;3;20;2023-05-10T10:31:35Z;4;38;{003900B5-0082-428A-B9B8-007E00880092};" providerId="AD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Google Shape;31;p6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2" name="Google Shape;32;p60"/>
          <p:cNvSpPr/>
          <p:nvPr/>
        </p:nvSpPr>
        <p:spPr bwMode="auto">
          <a:xfrm>
            <a:off x="435430" y="360000"/>
            <a:ext cx="9205526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33;p60"/>
          <p:cNvSpPr txBox="1">
            <a:spLocks noGrp="1"/>
          </p:cNvSpPr>
          <p:nvPr>
            <p:ph type="body" idx="1"/>
          </p:nvPr>
        </p:nvSpPr>
        <p:spPr bwMode="auto">
          <a:xfrm>
            <a:off x="435429" y="1276125"/>
            <a:ext cx="11199221" cy="4872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200">
                <a:latin typeface="Calibri"/>
                <a:ea typeface="Calibri"/>
                <a:cs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34" name="Google Shape;34;p60"/>
          <p:cNvSpPr txBox="1">
            <a:spLocks noGrp="1"/>
          </p:cNvSpPr>
          <p:nvPr>
            <p:ph type="title"/>
          </p:nvPr>
        </p:nvSpPr>
        <p:spPr bwMode="auto">
          <a:xfrm>
            <a:off x="435430" y="360000"/>
            <a:ext cx="8649789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help.trikse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upport@trikset.com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hyperlink" Target="http://creativecommons.org/licenses/by-nc-sa/3.0" TargetMode="External"/><Relationship Id="rId9" Type="http://schemas.openxmlformats.org/officeDocument/2006/relationships/hyperlink" Target="https://trikset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56"/>
          <p:cNvSpPr/>
          <p:nvPr/>
        </p:nvSpPr>
        <p:spPr bwMode="auto"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Google Shape;13;p5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 bwMode="auto"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 bwMode="auto">
          <a:xfrm>
            <a:off x="1963440" y="1539720"/>
            <a:ext cx="8265600" cy="164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Google Shape;17;p56"/>
          <p:cNvPicPr/>
          <p:nvPr/>
        </p:nvPicPr>
        <p:blipFill>
          <a:blip r:embed="rId6">
            <a:alphaModFix/>
          </a:blip>
          <a:srcRect l="3021" t="11552" r="3073" b="11235"/>
          <a:stretch/>
        </p:blipFill>
        <p:spPr bwMode="auto"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3;p58"/>
          <p:cNvSpPr/>
          <p:nvPr/>
        </p:nvSpPr>
        <p:spPr bwMode="auto"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" name="Google Shape;24;p5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Google Shape;26;p58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 bwMode="auto">
          <a:xfrm>
            <a:off x="838080" y="1518120"/>
            <a:ext cx="10515240" cy="464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 bwMode="auto"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38;p61"/>
          <p:cNvSpPr/>
          <p:nvPr/>
        </p:nvSpPr>
        <p:spPr bwMode="auto"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9" name="Google Shape;39;p6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" name="Google Shape;42;p61"/>
          <p:cNvSpPr/>
          <p:nvPr/>
        </p:nvSpPr>
        <p:spPr bwMode="auto"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6" tooltip="mailto:support@trikset.com"/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7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61"/>
          <p:cNvSpPr/>
          <p:nvPr/>
        </p:nvSpPr>
        <p:spPr bwMode="auto"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Google Shape;44;p6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 bwMode="auto"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Google Shape;47;p61"/>
          <p:cNvSpPr/>
          <p:nvPr/>
        </p:nvSpPr>
        <p:spPr bwMode="auto"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9" tooltip="https://trikset.com/"/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5692629" y="4617257"/>
            <a:ext cx="2383971" cy="1340984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/>
          <p:nvPr/>
        </p:nvSpPr>
        <p:spPr bwMode="auto">
          <a:xfrm>
            <a:off x="1946109" y="1602974"/>
            <a:ext cx="8265600" cy="123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4000" b="1" dirty="0">
                <a:solidFill>
                  <a:srgbClr val="99CC00"/>
                </a:solidFill>
                <a:latin typeface="Verdana"/>
                <a:ea typeface="Verdana"/>
              </a:rPr>
              <a:t>Манипулятор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Google Shape;135;p1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1" name="Google Shape;1211;p5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</a:t>
            </a:fld>
            <a:endParaRPr/>
          </a:p>
        </p:txBody>
      </p:sp>
      <p:sp>
        <p:nvSpPr>
          <p:cNvPr id="1212" name="Google Shape;1212;p50"/>
          <p:cNvSpPr txBox="1">
            <a:spLocks noGrp="1"/>
          </p:cNvSpPr>
          <p:nvPr>
            <p:ph type="title"/>
          </p:nvPr>
        </p:nvSpPr>
        <p:spPr bwMode="auto">
          <a:xfrm>
            <a:off x="440961" y="38962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Манипулятор </a:t>
            </a:r>
            <a:endParaRPr dirty="0"/>
          </a:p>
        </p:txBody>
      </p:sp>
      <p:sp>
        <p:nvSpPr>
          <p:cNvPr id="1213" name="Google Shape;1213;p50"/>
          <p:cNvSpPr txBox="1">
            <a:spLocks noGrp="1"/>
          </p:cNvSpPr>
          <p:nvPr>
            <p:ph type="body" idx="1"/>
          </p:nvPr>
        </p:nvSpPr>
        <p:spPr bwMode="auto">
          <a:xfrm>
            <a:off x="440961" y="1098497"/>
            <a:ext cx="11492421" cy="373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4" tIns="45699" rIns="91424" bIns="45699" anchor="t" anchorCtr="0">
            <a:normAutofit/>
          </a:bodyPr>
          <a:lstStyle/>
          <a:p>
            <a:pPr marL="0" lvl="0" indent="0">
              <a:buNone/>
              <a:defRPr/>
            </a:pPr>
            <a:r>
              <a:rPr lang="ru-RU" sz="1800" dirty="0"/>
              <a:t>Манипулятор </a:t>
            </a:r>
            <a:r>
              <a:rPr lang="ru-RU" sz="1800" dirty="0" smtClean="0"/>
              <a:t>- </a:t>
            </a:r>
            <a:r>
              <a:rPr lang="ru-RU" sz="1800" dirty="0"/>
              <a:t>это механическое устройство, обычно имеющее несколько звеньев (или сегментов), которые могут двигаться относительно друг друга. Манипуляторы используются для перемещения и управления объектами в пространстве, например, для сборки, подъема, перемещения предметов и многих других задач</a:t>
            </a:r>
            <a:r>
              <a:rPr lang="ru-RU" sz="1800" dirty="0" smtClean="0"/>
              <a:t>.</a:t>
            </a:r>
          </a:p>
          <a:p>
            <a:pPr marL="0" lvl="0" indent="0">
              <a:buNone/>
              <a:defRPr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Манипуляторы </a:t>
            </a:r>
            <a:r>
              <a:rPr lang="ru-RU" sz="1800" dirty="0" smtClean="0"/>
              <a:t>состоят </a:t>
            </a:r>
            <a:r>
              <a:rPr lang="ru-RU" sz="1800" dirty="0"/>
              <a:t>из двух типов подвижных звеньев:</a:t>
            </a:r>
          </a:p>
          <a:p>
            <a:r>
              <a:rPr lang="ru-RU" sz="1800" dirty="0"/>
              <a:t>Звенья, обеспечивающие прямолинейное </a:t>
            </a:r>
            <a:r>
              <a:rPr lang="ru-RU" sz="1800" dirty="0" smtClean="0"/>
              <a:t>движение</a:t>
            </a:r>
            <a:endParaRPr lang="ru-RU" sz="1800" dirty="0"/>
          </a:p>
          <a:p>
            <a:r>
              <a:rPr lang="ru-RU" sz="1800" dirty="0"/>
              <a:t>Звенья, обеспечивающие вращательные перемещения.</a:t>
            </a:r>
          </a:p>
          <a:p>
            <a:pPr marL="114300" indent="0">
              <a:buNone/>
            </a:pPr>
            <a:r>
              <a:rPr lang="ru-RU" sz="1800" dirty="0" smtClean="0"/>
              <a:t>Сочетание и </a:t>
            </a:r>
            <a:r>
              <a:rPr lang="ru-RU" sz="1800" dirty="0"/>
              <a:t>расположение этих звеньев определяют степень подвижности и область действия манипуляционной системы робота.</a:t>
            </a:r>
          </a:p>
          <a:p>
            <a:pPr marL="0" lvl="0" indent="0">
              <a:buNone/>
              <a:defRPr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448" y="3851565"/>
            <a:ext cx="3892098" cy="26873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867" y="1944254"/>
            <a:ext cx="6482788" cy="431800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 smtClean="0"/>
              <a:t>В наборы «ТРИК </a:t>
            </a:r>
            <a:r>
              <a:rPr lang="ru-RU" dirty="0" err="1" smtClean="0"/>
              <a:t>Геоскан</a:t>
            </a:r>
            <a:r>
              <a:rPr lang="ru-RU" dirty="0" smtClean="0"/>
              <a:t> Образовательный» и «ТРИК </a:t>
            </a:r>
            <a:r>
              <a:rPr lang="ru-RU" dirty="0" err="1" smtClean="0"/>
              <a:t>Геоскан</a:t>
            </a:r>
            <a:r>
              <a:rPr lang="ru-RU" dirty="0" smtClean="0"/>
              <a:t> Расширенный» входит манипулятор с хватом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Манипулятор ТРИК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20" y="2283382"/>
            <a:ext cx="3831362" cy="371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1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301" y="2947411"/>
            <a:ext cx="3502737" cy="350372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35428" y="1069568"/>
            <a:ext cx="11199221" cy="487212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400" b="1" dirty="0" smtClean="0"/>
              <a:t>Сервопривод</a:t>
            </a:r>
            <a:r>
              <a:rPr lang="ru-RU" sz="2400" dirty="0"/>
              <a:t> – это электрический двигатель, движением вала которого можно управлять с высокой точностью. Можно поворачивать вал привода на любой требуемый угол, а также задавать необходимую скорость его вращения.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Сервопривод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708" y="3574811"/>
            <a:ext cx="3281210" cy="22489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428" y="2256518"/>
            <a:ext cx="109160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 контроллере ТРИК есть 6 портов для подключения сервоприводов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S1-S6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Порты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S1-S5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сконфигурированы на значения угла в диапазоне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от -90 до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90 градусов, а порт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S6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от 0 до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90 градусов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2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35430" y="1091397"/>
            <a:ext cx="11313226" cy="4872126"/>
          </a:xfrm>
        </p:spPr>
        <p:txBody>
          <a:bodyPr/>
          <a:lstStyle/>
          <a:p>
            <a:pPr marL="114300" indent="0">
              <a:buNone/>
            </a:pPr>
            <a:r>
              <a:rPr lang="ru-RU" dirty="0" smtClean="0"/>
              <a:t>Для программирования сервоприводов в </a:t>
            </a:r>
            <a:r>
              <a:rPr lang="en-US" dirty="0" smtClean="0"/>
              <a:t>TRIK Studio </a:t>
            </a:r>
            <a:r>
              <a:rPr lang="ru-RU" dirty="0" smtClean="0"/>
              <a:t>есть блок «Угловой сервомотор» с 2-мя параметрами «Порты», в котором указывается номер порта, к которому подключен сервопривод, и «Угол», в котором задается угол на который будет поворачивать серводвигатель. Угол может быть от -90 до 90 градусов для портов </a:t>
            </a:r>
            <a:r>
              <a:rPr lang="en-US" dirty="0" smtClean="0"/>
              <a:t>S1-S5 </a:t>
            </a:r>
            <a:r>
              <a:rPr lang="ru-RU" dirty="0" smtClean="0"/>
              <a:t>и от 0 до -90</a:t>
            </a:r>
            <a:r>
              <a:rPr lang="en-US" dirty="0" smtClean="0"/>
              <a:t> </a:t>
            </a:r>
            <a:r>
              <a:rPr lang="ru-RU" dirty="0" smtClean="0"/>
              <a:t>для порта </a:t>
            </a:r>
            <a:r>
              <a:rPr lang="en-US" dirty="0" smtClean="0"/>
              <a:t>S6.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430" y="360000"/>
            <a:ext cx="9521370" cy="612000"/>
          </a:xfrm>
        </p:spPr>
        <p:txBody>
          <a:bodyPr/>
          <a:lstStyle/>
          <a:p>
            <a:r>
              <a:rPr lang="ru-RU" dirty="0" smtClean="0"/>
              <a:t>Сервопривод: программирование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69" y="2839835"/>
            <a:ext cx="2010202" cy="20233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257" y="2708604"/>
            <a:ext cx="7592513" cy="19675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20159" y="5624969"/>
            <a:ext cx="50321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Программа для поворота сервопривода на 90 градусов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213" y="5011900"/>
            <a:ext cx="26661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Блок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«Угловой сервомотор»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59" y="4863176"/>
            <a:ext cx="4646708" cy="63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18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75393" y="1012917"/>
            <a:ext cx="11199221" cy="903657"/>
          </a:xfrm>
        </p:spPr>
        <p:txBody>
          <a:bodyPr/>
          <a:lstStyle/>
          <a:p>
            <a:pPr marL="114300" indent="0">
              <a:buNone/>
            </a:pPr>
            <a:r>
              <a:rPr lang="ru-RU" dirty="0" smtClean="0"/>
              <a:t>Необходимо написать программу удаленного управления манипулятором с хватом для </a:t>
            </a:r>
            <a:r>
              <a:rPr lang="en-US" dirty="0" smtClean="0"/>
              <a:t>TRIK Gamepad.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35430" y="360000"/>
            <a:ext cx="9207334" cy="612000"/>
          </a:xfrm>
        </p:spPr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74" y="2347803"/>
            <a:ext cx="6757465" cy="3040859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 rot="20708053">
            <a:off x="2371108" y="5519474"/>
            <a:ext cx="2323365" cy="13854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05163" y="5689600"/>
            <a:ext cx="200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Открыть хват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17246633">
            <a:off x="4855414" y="5603866"/>
            <a:ext cx="863776" cy="17146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54945" y="6058932"/>
            <a:ext cx="200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Закрыть хват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8868271">
            <a:off x="8106010" y="2404949"/>
            <a:ext cx="1786986" cy="19090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7674877">
            <a:off x="7429181" y="3050294"/>
            <a:ext cx="2865991" cy="16803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862176" y="1645112"/>
            <a:ext cx="2728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Движение вверх/вниз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2628946">
            <a:off x="6363183" y="2700241"/>
            <a:ext cx="2262271" cy="1900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4485181">
            <a:off x="6099615" y="2757769"/>
            <a:ext cx="1713807" cy="220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714715" y="1629637"/>
            <a:ext cx="2728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Движение вправо/влево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150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678" y="1350485"/>
            <a:ext cx="9443171" cy="20993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4614" y="1496416"/>
            <a:ext cx="3777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Вся программа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678" y="3486994"/>
            <a:ext cx="9443171" cy="23052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8209" y="3595722"/>
            <a:ext cx="5534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Подпрограмма для управления движением манипулятора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533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30" y="1779385"/>
            <a:ext cx="11042715" cy="3235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808" y="1951649"/>
            <a:ext cx="5534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Подпрограмма для управления хватом манипулятора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591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35429" y="1276125"/>
            <a:ext cx="11322462" cy="4872126"/>
          </a:xfrm>
        </p:spPr>
        <p:txBody>
          <a:bodyPr/>
          <a:lstStyle/>
          <a:p>
            <a:pPr marL="571500" indent="-457200">
              <a:buAutoNum type="arabicPeriod"/>
            </a:pPr>
            <a:r>
              <a:rPr lang="ru-RU" dirty="0" smtClean="0"/>
              <a:t>Напишите программу для управления </a:t>
            </a:r>
            <a:r>
              <a:rPr lang="ru-RU" dirty="0" smtClean="0"/>
              <a:t>движением робота </a:t>
            </a:r>
            <a:r>
              <a:rPr lang="ru-RU" dirty="0" smtClean="0"/>
              <a:t>и </a:t>
            </a:r>
            <a:r>
              <a:rPr lang="ru-RU" dirty="0" smtClean="0"/>
              <a:t>перемещения манипулятора </a:t>
            </a:r>
            <a:r>
              <a:rPr lang="ru-RU" dirty="0" smtClean="0"/>
              <a:t>с дистанционного пульта.</a:t>
            </a:r>
          </a:p>
          <a:p>
            <a:pPr marL="571500" indent="-457200">
              <a:buAutoNum type="arabicPeriod"/>
            </a:pPr>
            <a:r>
              <a:rPr lang="ru-RU" dirty="0" smtClean="0"/>
              <a:t>Используя программу из задания 1, придумайте назначения для остальных кнопок в </a:t>
            </a:r>
            <a:r>
              <a:rPr lang="en-US" dirty="0" smtClean="0"/>
              <a:t>TRIK Gamepad </a:t>
            </a:r>
            <a:r>
              <a:rPr lang="ru-RU" dirty="0" smtClean="0"/>
              <a:t>и запрограммируйте их.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85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1389</TotalTime>
  <Words>230</Words>
  <Application>Microsoft Office PowerPoint</Application>
  <DocSecurity>0</DocSecurity>
  <PresentationFormat>Широкоэкранный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Times New Roman</vt:lpstr>
      <vt:lpstr>Verdana</vt:lpstr>
      <vt:lpstr>Calibri</vt:lpstr>
      <vt:lpstr>Arial</vt:lpstr>
      <vt:lpstr>Office Theme</vt:lpstr>
      <vt:lpstr>Office Theme</vt:lpstr>
      <vt:lpstr>Office Theme</vt:lpstr>
      <vt:lpstr>Презентация PowerPoint</vt:lpstr>
      <vt:lpstr>Манипулятор </vt:lpstr>
      <vt:lpstr>Манипулятор ТРИК</vt:lpstr>
      <vt:lpstr>Сервопривод</vt:lpstr>
      <vt:lpstr>Сервопривод: программирование</vt:lpstr>
      <vt:lpstr>Задача</vt:lpstr>
      <vt:lpstr>Решение</vt:lpstr>
      <vt:lpstr>Решение</vt:lpstr>
      <vt:lpstr>Задания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Мерецкая</dc:creator>
  <cp:keywords/>
  <dc:description/>
  <cp:lastModifiedBy>Anton</cp:lastModifiedBy>
  <cp:revision>22</cp:revision>
  <dcterms:created xsi:type="dcterms:W3CDTF">2019-08-14T07:24:59Z</dcterms:created>
  <dcterms:modified xsi:type="dcterms:W3CDTF">2024-04-15T13:08:08Z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