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59" r:id="rId11"/>
  </p:sldIdLst>
  <p:sldSz cx="12192000" cy="6858000"/>
  <p:notesSz cx="12192000" cy="6858000"/>
  <p:embeddedFontLst>
    <p:embeddedFont>
      <p:font typeface="Verdana" panose="020B0604030504040204" pitchFamily="3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1-16T09:31:01" idx="1">
    <p:pos x="6000" y="0"/>
    <p:text>напивать программу для управления омниколесами дистанционно
2 пада
1 вперед, наза, повороты, развороты
2 движение вправо влево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xmlns:w="http://schemas.openxmlformats.org/wordprocessingml/2006/main" xmlns:m="http://schemas.openxmlformats.org/officeDocument/2006/math" xmlns="" userId="teamlab_data:0;1;0;1;19;Екатерина Гордиенок;2;1;0;3;20;2023-11-16T09:31:01Z;4;38;{00FC005B-0025-4ED9-A2EB-001600450080};" providerId="AD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trikset.com/" TargetMode="External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2020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1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4814280" y="5054039"/>
            <a:ext cx="2580840" cy="3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10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 bwMode="auto">
          <a:xfrm>
            <a:off x="1724436" y="1556792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</a:rPr>
              <a:t>Модель с </a:t>
            </a:r>
            <a:r>
              <a:rPr lang="ru-RU" sz="3600" b="1" dirty="0" err="1" smtClean="0">
                <a:solidFill>
                  <a:srgbClr val="99CC00"/>
                </a:solidFill>
                <a:latin typeface="Verdana"/>
                <a:ea typeface="Verdana"/>
              </a:rPr>
              <a:t>омни</a:t>
            </a:r>
            <a:r>
              <a:rPr lang="ru-RU" sz="3600" b="1" dirty="0" smtClean="0">
                <a:solidFill>
                  <a:srgbClr val="99CC00"/>
                </a:solidFill>
                <a:latin typeface="Verdana"/>
                <a:ea typeface="Verdana"/>
              </a:rPr>
              <a:t> колесами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Google Shape;135;p1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6" name="Google Shape;1236;p54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37" name="Google Shape;1237;p54"/>
          <p:cNvSpPr txBox="1"/>
          <p:nvPr/>
        </p:nvSpPr>
        <p:spPr bwMode="auto">
          <a:xfrm>
            <a:off x="838080" y="417709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9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Модель с </a:t>
            </a:r>
            <a:r>
              <a:rPr lang="ru-RU" sz="2900" b="1" i="0" u="none" strike="noStrike" cap="none" dirty="0" err="1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омни</a:t>
            </a:r>
            <a:r>
              <a:rPr lang="ru-RU" sz="29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колесами  </a:t>
            </a:r>
            <a:endParaRPr sz="2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080" y="1225716"/>
            <a:ext cx="11166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Омни</a:t>
            </a:r>
            <a:r>
              <a:rPr lang="ru-RU" sz="2000" b="1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колеса</a:t>
            </a:r>
            <a:r>
              <a:rPr lang="ru-RU" sz="20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дают возможность роботу двигаться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любом направлении без поворота. Они имеют ролики на поверхности, позволяющие скользить боком и вращаться вокруг своей оси. Преимущества: маневренность, устойчивость, простое управление и быстрые перемещения.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729" y="2478535"/>
            <a:ext cx="3356711" cy="3154218"/>
          </a:xfrm>
          <a:prstGeom prst="rect">
            <a:avLst/>
          </a:prstGeom>
        </p:spPr>
      </p:pic>
      <p:pic>
        <p:nvPicPr>
          <p:cNvPr id="8" name="Google Shape;2157;g29bf3e795cc_0_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899206" y="2478535"/>
            <a:ext cx="5840212" cy="3375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5" name="Google Shape;2155;g29bf3e795cc_0_9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56" name="Google Shape;2156;g29bf3e795cc_0_9"/>
          <p:cNvSpPr txBox="1"/>
          <p:nvPr/>
        </p:nvSpPr>
        <p:spPr bwMode="auto">
          <a:xfrm>
            <a:off x="838079" y="423100"/>
            <a:ext cx="9257265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8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Модель с </a:t>
            </a:r>
            <a:r>
              <a:rPr lang="ru-RU" sz="2800" b="1" i="0" u="none" strike="noStrike" cap="none" dirty="0" err="1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омни</a:t>
            </a:r>
            <a:r>
              <a:rPr lang="ru-RU" sz="28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колесами</a:t>
            </a:r>
            <a:endParaRPr sz="2400" b="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9" y="1619539"/>
            <a:ext cx="8324850" cy="17716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510" y="3443740"/>
            <a:ext cx="4450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движения назад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39510" y="1096337"/>
            <a:ext cx="45272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движения прямо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9" y="4000131"/>
            <a:ext cx="8096250" cy="1762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6;g29bf3e795cc_0_9"/>
          <p:cNvSpPr txBox="1"/>
          <p:nvPr/>
        </p:nvSpPr>
        <p:spPr bwMode="auto">
          <a:xfrm>
            <a:off x="838079" y="423100"/>
            <a:ext cx="9257265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8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Модель с </a:t>
            </a:r>
            <a:r>
              <a:rPr lang="ru-RU" sz="2800" b="1" i="0" u="none" strike="noStrike" cap="none" dirty="0" err="1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омни</a:t>
            </a:r>
            <a:r>
              <a:rPr lang="ru-RU" sz="28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колесами</a:t>
            </a:r>
            <a:endParaRPr sz="2400" b="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9" y="1619539"/>
            <a:ext cx="8153400" cy="1828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921206" y="3357476"/>
            <a:ext cx="4621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движения налево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921206" y="1159702"/>
            <a:ext cx="4780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движения направо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9" y="3908176"/>
            <a:ext cx="83439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9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6;g29bf3e795cc_0_9"/>
          <p:cNvSpPr txBox="1"/>
          <p:nvPr/>
        </p:nvSpPr>
        <p:spPr bwMode="auto">
          <a:xfrm>
            <a:off x="838079" y="423100"/>
            <a:ext cx="9257265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8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Модель с </a:t>
            </a:r>
            <a:r>
              <a:rPr lang="ru-RU" sz="2800" b="1" i="0" u="none" strike="noStrike" cap="none" dirty="0" err="1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омни</a:t>
            </a:r>
            <a:r>
              <a:rPr lang="ru-RU" sz="28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колесами</a:t>
            </a:r>
            <a:endParaRPr sz="2400" b="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73" y="1480501"/>
            <a:ext cx="8982075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73" y="3813464"/>
            <a:ext cx="10310212" cy="19331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5673" y="1002775"/>
            <a:ext cx="5469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движения 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диагонали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5673" y="3287687"/>
            <a:ext cx="5796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поворота вокруг своей оси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44486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9" y="1636297"/>
            <a:ext cx="9707274" cy="16411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7744" y="5614405"/>
            <a:ext cx="3401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Роботы на </a:t>
            </a:r>
            <a:r>
              <a:rPr lang="ru-RU" sz="2400" dirty="0" err="1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омни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колесах</a:t>
            </a:r>
            <a:endParaRPr lang="ru-RU" sz="2400" dirty="0"/>
          </a:p>
        </p:txBody>
      </p:sp>
      <p:sp>
        <p:nvSpPr>
          <p:cNvPr id="4" name="Google Shape;2156;g29bf3e795cc_0_9"/>
          <p:cNvSpPr txBox="1"/>
          <p:nvPr/>
        </p:nvSpPr>
        <p:spPr bwMode="auto">
          <a:xfrm>
            <a:off x="838079" y="423100"/>
            <a:ext cx="9257265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8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Модель с </a:t>
            </a:r>
            <a:r>
              <a:rPr lang="ru-RU" sz="2800" b="1" i="0" u="none" strike="noStrike" cap="none" dirty="0" err="1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омни</a:t>
            </a:r>
            <a:r>
              <a:rPr lang="ru-RU" sz="28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колесами</a:t>
            </a:r>
            <a:endParaRPr sz="2400" b="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520" y="3578024"/>
            <a:ext cx="2036381" cy="2036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079" y="1104716"/>
            <a:ext cx="6088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для 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разворота вокруг задней оси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033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6;g29bf3e795cc_0_9"/>
          <p:cNvSpPr txBox="1"/>
          <p:nvPr/>
        </p:nvSpPr>
        <p:spPr bwMode="auto">
          <a:xfrm>
            <a:off x="838079" y="423100"/>
            <a:ext cx="9257265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/>
            </a:pPr>
            <a:r>
              <a:rPr lang="ru-RU" sz="28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Задания</a:t>
            </a:r>
            <a:endParaRPr sz="2400" b="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079" y="1104716"/>
            <a:ext cx="106618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1.Напишите программу для движения робота на </a:t>
            </a:r>
            <a:r>
              <a:rPr lang="ru-RU" sz="2400" dirty="0" err="1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омни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колесах по квадрату</a:t>
            </a:r>
          </a:p>
          <a:p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2.Напишите программу для движения робота на </a:t>
            </a:r>
            <a:r>
              <a:rPr lang="ru-RU" sz="2400" dirty="0" err="1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омни</a:t>
            </a:r>
            <a:r>
              <a:rPr lang="ru-RU" sz="2400" dirty="0" smtClean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колесах по треугольнику</a:t>
            </a:r>
          </a:p>
          <a:p>
            <a:endParaRPr lang="ru-RU" sz="2400" dirty="0" smtClean="0">
              <a:solidFill>
                <a:srgbClr val="0D0D0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9202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</TotalTime>
  <Words>125</Words>
  <Application>Microsoft Office PowerPoint</Application>
  <DocSecurity>0</DocSecurity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Times New Roman</vt:lpstr>
      <vt:lpstr>Verdana</vt:lpstr>
      <vt:lpstr>Calibri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cp:lastModifiedBy>Anton</cp:lastModifiedBy>
  <cp:revision>15</cp:revision>
  <dcterms:created xsi:type="dcterms:W3CDTF">2019-08-14T07:24:59Z</dcterms:created>
  <dcterms:modified xsi:type="dcterms:W3CDTF">2024-03-19T21:05:02Z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