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8" r:id="rId3"/>
    <p:sldId id="269" r:id="rId4"/>
    <p:sldId id="270" r:id="rId5"/>
    <p:sldId id="272" r:id="rId6"/>
    <p:sldId id="266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8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28" Type="http://customschemas.google.com/relationships/presentationmetadata" Target="meta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7823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1599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584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9248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c8b6e55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c8b6e55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c8b6e555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4533900" y="3158114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" name="Google Shape;31;p14"/>
          <p:cNvSpPr txBox="1"/>
          <p:nvPr/>
        </p:nvSpPr>
        <p:spPr>
          <a:xfrm>
            <a:off x="4786004" y="1648440"/>
            <a:ext cx="603297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lang="ru-RU" sz="32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125" y="32264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4126" y="5054082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7484958" y="5026123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9316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Автоматические устройства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Правила поведения</a:t>
            </a:r>
            <a:endParaRPr dirty="0"/>
          </a:p>
        </p:txBody>
      </p:sp>
      <p:sp>
        <p:nvSpPr>
          <p:cNvPr id="58" name="Google Shape;58;p3"/>
          <p:cNvSpPr txBox="1"/>
          <p:nvPr/>
        </p:nvSpPr>
        <p:spPr>
          <a:xfrm>
            <a:off x="838200" y="1518249"/>
            <a:ext cx="10515600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2800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Запрещается:</a:t>
            </a:r>
          </a:p>
          <a:p>
            <a:pPr marL="457200" lvl="0" indent="-45720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входить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компьютерный класс без разрешения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учителя</a:t>
            </a:r>
            <a:endParaRPr lang="ru-RU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входить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компьютерный класс в верхней одежде, головных уборах, грязной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обуви</a:t>
            </a:r>
            <a:endParaRPr lang="ru-RU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приносить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класс еду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напитки</a:t>
            </a:r>
            <a:endParaRPr lang="ru-RU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без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разрешения преподавателя включать и выключать компьютер и другие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устройства</a:t>
            </a:r>
            <a:endParaRPr lang="ru-RU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трогать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шнуры, розетки,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провода</a:t>
            </a:r>
            <a:endParaRPr lang="ru-RU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класть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какие-либо предметы на системный блок, монитор,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клавиатуру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56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Автоматические устройства</a:t>
            </a:r>
            <a:endParaRPr dirty="0"/>
          </a:p>
        </p:txBody>
      </p:sp>
      <p:sp>
        <p:nvSpPr>
          <p:cNvPr id="58" name="Google Shape;58;p3"/>
          <p:cNvSpPr txBox="1"/>
          <p:nvPr/>
        </p:nvSpPr>
        <p:spPr>
          <a:xfrm>
            <a:off x="838200" y="1518249"/>
            <a:ext cx="105156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2800"/>
            </a:pPr>
            <a:r>
              <a:rPr lang="ru-RU" sz="2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Автомат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— машина, самостоятельно действующее устройство (или совокупность устройств), выполняющее по жёстко заданной программе, без непосредственного участия человека, процессы получения, преобразования, передачи и использования энергии, материала и 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информации.</a:t>
            </a:r>
          </a:p>
          <a:p>
            <a:pPr lvl="0">
              <a:buClr>
                <a:schemeClr val="dk1"/>
              </a:buClr>
              <a:buSzPts val="2800"/>
            </a:pPr>
            <a:endParaRPr lang="ru-RU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Clr>
                <a:schemeClr val="dk1"/>
              </a:buClr>
              <a:buSzPts val="2800"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Автоматы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применяются для обеспечения комфортных условий жизни человека, повышения производительности, облегчения и обеспечения безопасности его труда.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36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Пожарный </a:t>
            </a:r>
            <a:r>
              <a:rPr lang="ru-RU" dirty="0" err="1" smtClean="0"/>
              <a:t>извещатель</a:t>
            </a:r>
            <a:endParaRPr dirty="0"/>
          </a:p>
        </p:txBody>
      </p:sp>
      <p:sp>
        <p:nvSpPr>
          <p:cNvPr id="58" name="Google Shape;58;p3"/>
          <p:cNvSpPr txBox="1"/>
          <p:nvPr/>
        </p:nvSpPr>
        <p:spPr>
          <a:xfrm>
            <a:off x="838125" y="1235294"/>
            <a:ext cx="105156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chemeClr val="dk1"/>
              </a:buClr>
              <a:buSzPts val="2800"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Пожары приносят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большие убытки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часто ставят под угрозу здоровье и жизнь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человека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Именно поэтому возникла необходимость о </a:t>
            </a:r>
            <a:r>
              <a:rPr lang="ru-RU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своевременном 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предупреждении жителей о пожаре.</a:t>
            </a:r>
            <a:endParaRPr sz="24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2787" y="2642894"/>
            <a:ext cx="17411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Набатный </a:t>
            </a:r>
            <a:r>
              <a:rPr lang="ru-RU" dirty="0"/>
              <a:t>колокол</a:t>
            </a:r>
          </a:p>
        </p:txBody>
      </p:sp>
      <p:sp>
        <p:nvSpPr>
          <p:cNvPr id="7" name="Rectangle 6"/>
          <p:cNvSpPr/>
          <p:nvPr/>
        </p:nvSpPr>
        <p:spPr>
          <a:xfrm>
            <a:off x="4999845" y="2642893"/>
            <a:ext cx="883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Каланча</a:t>
            </a:r>
            <a:endParaRPr lang="ru-RU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4" t="2534" r="26888" b="2134"/>
          <a:stretch/>
        </p:blipFill>
        <p:spPr>
          <a:xfrm>
            <a:off x="4454539" y="3118104"/>
            <a:ext cx="2008991" cy="31204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9" t="6519" r="8489" b="6681"/>
          <a:stretch/>
        </p:blipFill>
        <p:spPr>
          <a:xfrm>
            <a:off x="302869" y="3118104"/>
            <a:ext cx="2938266" cy="312041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3429000" y="4672584"/>
            <a:ext cx="804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726936" y="4669536"/>
            <a:ext cx="804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856630" y="2680588"/>
            <a:ext cx="30075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Первое механическое устройство</a:t>
            </a:r>
            <a:endParaRPr lang="ru-RU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934" y="3110442"/>
            <a:ext cx="3521718" cy="3118188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11198652" y="4669536"/>
            <a:ext cx="804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2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Пожарный </a:t>
            </a:r>
            <a:r>
              <a:rPr lang="ru-RU" dirty="0" err="1" smtClean="0"/>
              <a:t>извещатель</a:t>
            </a:r>
            <a:endParaRPr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493312" y="3773424"/>
            <a:ext cx="804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264789" y="1623836"/>
            <a:ext cx="2717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Современная автоматическая</a:t>
            </a:r>
          </a:p>
          <a:p>
            <a:pPr algn="ctr"/>
            <a:r>
              <a:rPr lang="ru-RU" dirty="0" smtClean="0"/>
              <a:t>пожарная сигнализация</a:t>
            </a:r>
            <a:endParaRPr lang="ru-RU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5" t="7734" r="9593" b="28000"/>
          <a:stretch/>
        </p:blipFill>
        <p:spPr>
          <a:xfrm>
            <a:off x="1627697" y="2494606"/>
            <a:ext cx="2865615" cy="347041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461423" y="1408393"/>
            <a:ext cx="31981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Первый </a:t>
            </a:r>
            <a:r>
              <a:rPr lang="ru-RU" dirty="0"/>
              <a:t>автоматический пожарный </a:t>
            </a:r>
            <a:r>
              <a:rPr lang="ru-RU" dirty="0" err="1"/>
              <a:t>извещатель</a:t>
            </a:r>
            <a:r>
              <a:rPr lang="ru-RU" dirty="0"/>
              <a:t> электрического </a:t>
            </a:r>
            <a:r>
              <a:rPr lang="ru-RU" dirty="0" smtClean="0"/>
              <a:t>типа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/>
              <a:t>Фрэнсис</a:t>
            </a:r>
            <a:r>
              <a:rPr lang="ru-RU" dirty="0"/>
              <a:t> </a:t>
            </a:r>
            <a:r>
              <a:rPr lang="ru-RU" dirty="0" err="1"/>
              <a:t>Роббинс</a:t>
            </a:r>
            <a:r>
              <a:rPr lang="ru-RU" dirty="0"/>
              <a:t> </a:t>
            </a:r>
            <a:r>
              <a:rPr lang="ru-RU" dirty="0" err="1"/>
              <a:t>Аптон</a:t>
            </a:r>
            <a:r>
              <a:rPr lang="ru-RU" dirty="0"/>
              <a:t> и Фернандо </a:t>
            </a:r>
            <a:r>
              <a:rPr lang="ru-RU" dirty="0" err="1" smtClean="0"/>
              <a:t>Диббл</a:t>
            </a:r>
            <a:r>
              <a:rPr lang="ru-RU" dirty="0" smtClean="0"/>
              <a:t>)</a:t>
            </a:r>
            <a:endParaRPr lang="ru-RU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77699" y="3773424"/>
            <a:ext cx="804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41" y="2594800"/>
            <a:ext cx="5725859" cy="316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9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8b6e555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16859</TotalTime>
  <Words>176</Words>
  <Application>Microsoft Office PowerPoint</Application>
  <PresentationFormat>Widescreen</PresentationFormat>
  <Paragraphs>30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Тема Office</vt:lpstr>
      <vt:lpstr>Автоматические устройства</vt:lpstr>
      <vt:lpstr>Правила поведения</vt:lpstr>
      <vt:lpstr>Автоматические устройства</vt:lpstr>
      <vt:lpstr>Пожарный извещатель</vt:lpstr>
      <vt:lpstr>Пожарный извещатель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конструктором ТРИК</dc:title>
  <dc:creator>Alexander</dc:creator>
  <cp:lastModifiedBy>A SHIROKOLOBOV</cp:lastModifiedBy>
  <cp:revision>43</cp:revision>
  <dcterms:created xsi:type="dcterms:W3CDTF">2019-06-26T21:51:32Z</dcterms:created>
  <dcterms:modified xsi:type="dcterms:W3CDTF">2020-10-02T09:27:10Z</dcterms:modified>
</cp:coreProperties>
</file>