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72" r:id="rId6"/>
    <p:sldId id="266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82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59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84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4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31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</a:t>
            </a:r>
            <a:r>
              <a:rPr lang="ru-RU" sz="1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Автоматические устройства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Правила поведения</a:t>
            </a:r>
            <a:endParaRPr dirty="0"/>
          </a:p>
        </p:txBody>
      </p:sp>
      <p:sp>
        <p:nvSpPr>
          <p:cNvPr id="58" name="Google Shape;58;p3"/>
          <p:cNvSpPr txBox="1"/>
          <p:nvPr/>
        </p:nvSpPr>
        <p:spPr>
          <a:xfrm>
            <a:off x="838200" y="1518249"/>
            <a:ext cx="105156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Запрещается: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входить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компьютерный класс без разрешения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учителя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входить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компьютерный класс в верхней одежде, головных уборах, грязной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обуви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приносить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класс еду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напитки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разрешения преподавателя включать и выключать компьютер и другие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устройства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трогать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шнуры, розетки,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провода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класть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какие-либо предметы на системный блок, монитор,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клавиатуру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6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Автоматические устройства</a:t>
            </a:r>
            <a:endParaRPr dirty="0"/>
          </a:p>
        </p:txBody>
      </p:sp>
      <p:sp>
        <p:nvSpPr>
          <p:cNvPr id="58" name="Google Shape;58;p3"/>
          <p:cNvSpPr txBox="1"/>
          <p:nvPr/>
        </p:nvSpPr>
        <p:spPr>
          <a:xfrm>
            <a:off x="838200" y="1518249"/>
            <a:ext cx="10515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Автомат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машина, самостоятельно действующее устройство (или совокупность устройств), выполняющее по жёстко заданной программе, без непосредственного участия человека, процессы получения, преобразования, передачи и использования энергии, материала и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информации.</a:t>
            </a:r>
          </a:p>
          <a:p>
            <a:pPr lvl="0">
              <a:buClr>
                <a:schemeClr val="dk1"/>
              </a:buClr>
              <a:buSzPts val="2800"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Автоматы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применяются для обеспечения комфортных условий жизни человека, повышения производительности, облегчения и обеспечения безопасности его труда.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3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Пожарный </a:t>
            </a:r>
            <a:r>
              <a:rPr lang="ru-RU" dirty="0" err="1" smtClean="0"/>
              <a:t>извещатель</a:t>
            </a:r>
            <a:endParaRPr dirty="0"/>
          </a:p>
        </p:txBody>
      </p:sp>
      <p:sp>
        <p:nvSpPr>
          <p:cNvPr id="58" name="Google Shape;58;p3"/>
          <p:cNvSpPr txBox="1"/>
          <p:nvPr/>
        </p:nvSpPr>
        <p:spPr>
          <a:xfrm>
            <a:off x="838125" y="1235294"/>
            <a:ext cx="10515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Пожары приносят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большие убытки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часто ставят под угрозу здоровье и жизнь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человека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Именно поэтому возникла необходимость о 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своевременном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предупреждении жителей о пожаре.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787" y="2642894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Набатный </a:t>
            </a:r>
            <a:r>
              <a:rPr lang="ru-RU" dirty="0"/>
              <a:t>колокол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9845" y="2642893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Каланча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2534" r="26888" b="2134"/>
          <a:stretch/>
        </p:blipFill>
        <p:spPr>
          <a:xfrm>
            <a:off x="4454539" y="3118104"/>
            <a:ext cx="2008991" cy="312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6519" r="8489" b="6681"/>
          <a:stretch/>
        </p:blipFill>
        <p:spPr>
          <a:xfrm>
            <a:off x="302869" y="3118104"/>
            <a:ext cx="2938266" cy="31204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9000" y="4672584"/>
            <a:ext cx="8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26936" y="4669536"/>
            <a:ext cx="8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856630" y="2680588"/>
            <a:ext cx="3007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Первое механическое устройство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34" y="3110442"/>
            <a:ext cx="3521718" cy="311818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198652" y="4669536"/>
            <a:ext cx="8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Пожарный </a:t>
            </a:r>
            <a:r>
              <a:rPr lang="ru-RU" dirty="0" err="1" smtClean="0"/>
              <a:t>извещатель</a:t>
            </a:r>
            <a:endParaRPr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3312" y="3773424"/>
            <a:ext cx="8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64789" y="1623836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Современная автоматическая</a:t>
            </a:r>
          </a:p>
          <a:p>
            <a:pPr algn="ctr"/>
            <a:r>
              <a:rPr lang="ru-RU" dirty="0" smtClean="0"/>
              <a:t>пожарная сигнализация</a:t>
            </a:r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7734" r="9593" b="28000"/>
          <a:stretch/>
        </p:blipFill>
        <p:spPr>
          <a:xfrm>
            <a:off x="1627697" y="2494606"/>
            <a:ext cx="2865615" cy="34704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61423" y="1408393"/>
            <a:ext cx="3198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Первый </a:t>
            </a:r>
            <a:r>
              <a:rPr lang="ru-RU" dirty="0"/>
              <a:t>автоматический пожарный </a:t>
            </a:r>
            <a:r>
              <a:rPr lang="ru-RU" dirty="0" err="1"/>
              <a:t>извещатель</a:t>
            </a:r>
            <a:r>
              <a:rPr lang="ru-RU" dirty="0"/>
              <a:t> электрического </a:t>
            </a:r>
            <a:r>
              <a:rPr lang="ru-RU" dirty="0" smtClean="0"/>
              <a:t>типа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/>
              <a:t>Фрэнсис</a:t>
            </a:r>
            <a:r>
              <a:rPr lang="ru-RU" dirty="0"/>
              <a:t> </a:t>
            </a:r>
            <a:r>
              <a:rPr lang="ru-RU" dirty="0" err="1"/>
              <a:t>Роббинс</a:t>
            </a:r>
            <a:r>
              <a:rPr lang="ru-RU" dirty="0"/>
              <a:t> </a:t>
            </a:r>
            <a:r>
              <a:rPr lang="ru-RU" dirty="0" err="1"/>
              <a:t>Аптон</a:t>
            </a:r>
            <a:r>
              <a:rPr lang="ru-RU" dirty="0"/>
              <a:t> и Фернандо </a:t>
            </a:r>
            <a:r>
              <a:rPr lang="ru-RU" dirty="0" err="1" smtClean="0"/>
              <a:t>Диббл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7699" y="3773424"/>
            <a:ext cx="8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1" y="2594800"/>
            <a:ext cx="5725859" cy="31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16859</TotalTime>
  <Words>176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Тема Office</vt:lpstr>
      <vt:lpstr>Автоматические устройства</vt:lpstr>
      <vt:lpstr>Правила поведения</vt:lpstr>
      <vt:lpstr>Автоматические устройства</vt:lpstr>
      <vt:lpstr>Пожарный извещатель</vt:lpstr>
      <vt:lpstr>Пожарный извещатель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конструктором ТРИК</dc:title>
  <dc:creator>Alexander</dc:creator>
  <cp:lastModifiedBy>A SHIROKOLOBOV</cp:lastModifiedBy>
  <cp:revision>43</cp:revision>
  <dcterms:created xsi:type="dcterms:W3CDTF">2019-06-26T21:51:32Z</dcterms:created>
  <dcterms:modified xsi:type="dcterms:W3CDTF">2020-10-02T09:27:10Z</dcterms:modified>
</cp:coreProperties>
</file>