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77" r:id="rId4"/>
    <p:sldId id="258" r:id="rId5"/>
    <p:sldId id="267" r:id="rId6"/>
    <p:sldId id="259" r:id="rId7"/>
    <p:sldId id="276" r:id="rId8"/>
    <p:sldId id="278" r:id="rId9"/>
    <p:sldId id="279" r:id="rId10"/>
    <p:sldId id="262" r:id="rId11"/>
    <p:sldId id="268" r:id="rId12"/>
    <p:sldId id="269" r:id="rId13"/>
    <p:sldId id="271" r:id="rId14"/>
    <p:sldId id="272" r:id="rId15"/>
    <p:sldId id="273" r:id="rId16"/>
    <p:sldId id="265" r:id="rId17"/>
    <p:sldId id="280" r:id="rId18"/>
    <p:sldId id="274" r:id="rId19"/>
    <p:sldId id="26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004"/>
    <a:srgbClr val="3BAF2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61C5-A48E-4B82-BD75-15EF19DD4624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14B90-665D-4802-9D06-7ED8C16A54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 panose="020B0604030504040204"/>
              <a:buNone/>
              <a:defRPr sz="48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/>
          <a:srcRect l="3016" t="11569" r="3069" b="11220"/>
          <a:stretch>
            <a:fillRect/>
          </a:stretch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>
          <a:blip r:embed="rId3"/>
          <a:srcRect/>
          <a:stretch>
            <a:fillRect/>
          </a:stretch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 panose="020B0604030504040204"/>
              <a:buNone/>
              <a:defRPr sz="3600" b="1" i="0" u="none" strike="noStrike" cap="none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</a:pPr>
            <a:endParaRPr sz="32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31" name="Google Shape;31;p14"/>
          <p:cNvSpPr txBox="1"/>
          <p:nvPr/>
        </p:nvSpPr>
        <p:spPr>
          <a:xfrm>
            <a:off x="4786004" y="1648440"/>
            <a:ext cx="6032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14126" y="5054082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4958" y="5026123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trikset</a:t>
            </a:r>
            <a:endParaRPr sz="24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3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/>
          <a:srcRect l="6972" t="36957" r="7355" b="36954"/>
          <a:stretch>
            <a:fillRect/>
          </a:stretch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Санкт-Петербург, 2025</a:t>
            </a: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rikset.com?subject=&#1048;&#1075;&#1088;&#1072;%20&#1085;&#1072;%20&#1101;&#1082;&#1088;&#1072;&#1085;&#1077;%20&#1082;&#1086;&#1085;&#1090;&#1088;&#1086;&#1083;&#1083;&#1077;%20&#1058;&#1056;&#1048;&#1050;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kset.com/downloads#trikstudi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 Studio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281582"/>
            <a:ext cx="1105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Создайте новый проект.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Вытащите блоки «Напечатать текст», «Таймер» и «Конец».</a:t>
            </a:r>
          </a:p>
        </p:txBody>
      </p:sp>
      <p:pic>
        <p:nvPicPr>
          <p:cNvPr id="7" name="Picture 2" descr="J:\TRIK\TRIK Studio lessons\srceen_TS\hello print 01_310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48" y="2528179"/>
            <a:ext cx="4000528" cy="14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8" name="Picture 3" descr="J:\TRIK\TRIK Studio lessons\srceen_TS\hello print 02_310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0" y="4542757"/>
            <a:ext cx="3999600" cy="15228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838124" y="3941903"/>
            <a:ext cx="110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Соедините их последовательно. Любым из двух способов.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948" y="1238452"/>
            <a:ext cx="6911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Выделите блок «Напечатать текст».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этого блока три свойства: две координаты начала текста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 сам текст.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Некоторые свойства отображаются над или под блоком. Редактировать их можно как там, так и на панели «Редактор свойств».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Введите текст: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Привет, мир!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686517" y="4593926"/>
            <a:ext cx="3853732" cy="970112"/>
            <a:chOff x="1372049" y="1019"/>
            <a:chExt cx="5579013" cy="1438826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1372049" y="1019"/>
              <a:ext cx="557901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Прямоугольник: скругленные углы 4"/>
            <p:cNvSpPr txBox="1"/>
            <p:nvPr/>
          </p:nvSpPr>
          <p:spPr>
            <a:xfrm>
              <a:off x="1512524" y="112644"/>
              <a:ext cx="5438538" cy="1298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 выставленной галочке «Вычислять» можно выводить значение выражения или переменной</a:t>
              </a: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Curved Connector 6"/>
          <p:cNvCxnSpPr>
            <a:stCxn id="15" idx="1"/>
          </p:cNvCxnSpPr>
          <p:nvPr/>
        </p:nvCxnSpPr>
        <p:spPr>
          <a:xfrm rot="10800000">
            <a:off x="7156101" y="4727278"/>
            <a:ext cx="530417" cy="351705"/>
          </a:xfrm>
          <a:prstGeom prst="curvedConnector3">
            <a:avLst>
              <a:gd name="adj1" fmla="val 2836"/>
            </a:avLst>
          </a:prstGeom>
          <a:ln w="28575">
            <a:solidFill>
              <a:srgbClr val="3BAF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1EDD5F-3079-D033-F3B6-9EF6D80B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891" y="1321088"/>
            <a:ext cx="3848637" cy="24101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C45CE0-5042-A38A-C088-A6CA7C4328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48"/>
          <a:stretch>
            <a:fillRect/>
          </a:stretch>
        </p:blipFill>
        <p:spPr>
          <a:xfrm>
            <a:off x="4455364" y="4182832"/>
            <a:ext cx="2700736" cy="18481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4" y="1260419"/>
            <a:ext cx="10515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 блока «Таймер» только одно свойство – задержка в миллисекундах.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Установите 3000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737F07-5BA9-5B7E-13C1-01B49E3A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070" y="3076301"/>
            <a:ext cx="4675784" cy="2915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26" y="1425951"/>
            <a:ext cx="3015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Перейдите в режим отладки, нажав на нижнюю полоску или сочетание клавиш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Ctrl+2.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Запустите программу, нажав на кнопку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дисплее контроллера в верхнем левом углу должен отобразиться ваш текст.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DEEDAE-6942-FF77-0D26-9FE6BD53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83" y="1425950"/>
            <a:ext cx="7649769" cy="47089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на робота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1354930"/>
            <a:ext cx="1051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Переключитесь в режим реального робота ТРИК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4502" y="3032115"/>
            <a:ext cx="400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Загрузка и выполнение программы на роботе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5" y="5467292"/>
            <a:ext cx="83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Загрузите и выполните программу на роботе.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1" y="1999864"/>
            <a:ext cx="3105150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r="78993" b="53208"/>
          <a:stretch>
            <a:fillRect/>
          </a:stretch>
        </p:blipFill>
        <p:spPr>
          <a:xfrm>
            <a:off x="6095963" y="3032115"/>
            <a:ext cx="584253" cy="729762"/>
          </a:xfrm>
          <a:prstGeom prst="rect">
            <a:avLst/>
          </a:prstGeom>
        </p:spPr>
      </p:pic>
      <p:pic>
        <p:nvPicPr>
          <p:cNvPr id="10" name="Рисунок 4"/>
          <p:cNvPicPr>
            <a:picLocks noChangeAspect="1"/>
          </p:cNvPicPr>
          <p:nvPr/>
        </p:nvPicPr>
        <p:blipFill rotWithShape="1">
          <a:blip r:embed="rId4"/>
          <a:srcRect l="7313" r="72788" b="80113"/>
          <a:stretch>
            <a:fillRect/>
          </a:stretch>
        </p:blipFill>
        <p:spPr>
          <a:xfrm>
            <a:off x="771090" y="3055421"/>
            <a:ext cx="983412" cy="8225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4502" y="4158762"/>
            <a:ext cx="341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Остановка программы на роботе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478" y="3166163"/>
            <a:ext cx="306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Генерация кода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 rotWithShape="1">
          <a:blip r:embed="rId4"/>
          <a:srcRect l="8870" t="19209" r="76007" b="60307"/>
          <a:stretch>
            <a:fillRect/>
          </a:stretch>
        </p:blipFill>
        <p:spPr>
          <a:xfrm>
            <a:off x="861647" y="4158762"/>
            <a:ext cx="747346" cy="847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9" r="78926" b="4979"/>
          <a:stretch>
            <a:fillRect/>
          </a:stretch>
        </p:blipFill>
        <p:spPr>
          <a:xfrm>
            <a:off x="6095963" y="4231849"/>
            <a:ext cx="586139" cy="729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11478" y="4330605"/>
            <a:ext cx="437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Загрузка программы на робота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Научим робота говорить!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5" y="2222305"/>
            <a:ext cx="8319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Используйте блок «Сказать». У него одно свойство: текст, который должен сказать робот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J:\TRIK\study\presentations_of_lessons\screen\04\say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93306"/>
            <a:ext cx="2857500" cy="14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38125" y="1530981"/>
            <a:ext cx="8952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1.3.2: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казать «Привет, мир!»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38321" b="16460"/>
          <a:stretch>
            <a:fillRect/>
          </a:stretch>
        </p:blipFill>
        <p:spPr>
          <a:xfrm>
            <a:off x="838125" y="3344516"/>
            <a:ext cx="7841411" cy="2640741"/>
          </a:xfrm>
          <a:prstGeom prst="rect">
            <a:avLst/>
          </a:prstGeom>
        </p:spPr>
      </p:pic>
      <p:grpSp>
        <p:nvGrpSpPr>
          <p:cNvPr id="16" name="Группа 5"/>
          <p:cNvGrpSpPr/>
          <p:nvPr/>
        </p:nvGrpSpPr>
        <p:grpSpPr>
          <a:xfrm>
            <a:off x="9033296" y="4115465"/>
            <a:ext cx="2120660" cy="1301832"/>
            <a:chOff x="-216730" y="-2898770"/>
            <a:chExt cx="6744783" cy="1438826"/>
          </a:xfrm>
        </p:grpSpPr>
        <p:sp>
          <p:nvSpPr>
            <p:cNvPr id="17" name="Прямоугольник: скругленные углы 6"/>
            <p:cNvSpPr/>
            <p:nvPr/>
          </p:nvSpPr>
          <p:spPr>
            <a:xfrm>
              <a:off x="-216730" y="-2898770"/>
              <a:ext cx="674478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/>
            <p:cNvSpPr txBox="1"/>
            <p:nvPr/>
          </p:nvSpPr>
          <p:spPr>
            <a:xfrm>
              <a:off x="-60701" y="-2819508"/>
              <a:ext cx="6500039" cy="12770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В контроллер ТРИК встроен синтез речи.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pic>
        <p:nvPicPr>
          <p:cNvPr id="5" name="Picture 2" descr="C:\TRIK\TRIK Studio lessons\srceen_TS\hello print 07_r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28" y="3115920"/>
            <a:ext cx="1803372" cy="27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763109" y="1598161"/>
            <a:ext cx="4590691" cy="1301832"/>
            <a:chOff x="-216730" y="-2898770"/>
            <a:chExt cx="6744783" cy="143882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-216730" y="-2898770"/>
              <a:ext cx="6744783" cy="1438826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: скругленные углы 4"/>
            <p:cNvSpPr txBox="1"/>
            <p:nvPr/>
          </p:nvSpPr>
          <p:spPr>
            <a:xfrm>
              <a:off x="-60701" y="-2819508"/>
              <a:ext cx="6500039" cy="12770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Параметры экрана (в пикселях)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TRIK Studio</a:t>
              </a: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— 240×280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 контроллере —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240</a:t>
              </a: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ru-RU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8755" y="2164633"/>
            <a:ext cx="5864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Поэкспериментируйте с координатами и текстом – посмотрите, что выходит.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Добавьте перед блоком «напечатать текст» блок «цвет фона». Задайте новый цвет.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003" y="4523512"/>
            <a:ext cx="858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Попробуйте использовать блок «цвет кисти».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Используйте в программе блоки рисования линии, эллипса, прямоугольника, чтобы изобразить смайлик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дисплее.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A422B-2360-1410-0D34-1D6F9FF0EB8B}"/>
              </a:ext>
            </a:extLst>
          </p:cNvPr>
          <p:cNvSpPr txBox="1"/>
          <p:nvPr/>
        </p:nvSpPr>
        <p:spPr>
          <a:xfrm>
            <a:off x="773307" y="140826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6DCE3C-B4E5-4A71-B031-EABAD50F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60" y="1042917"/>
            <a:ext cx="6705146" cy="57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5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25" y="1488207"/>
            <a:ext cx="81419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 экране контроллера ТРИК можно рисовать игры.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Откройте файл «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pacman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из примеров.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Попробуйте модернизировать игру или создать свою.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83" t="1641" r="42434" b="30051"/>
          <a:stretch>
            <a:fillRect/>
          </a:stretch>
        </p:blipFill>
        <p:spPr>
          <a:xfrm>
            <a:off x="9489489" y="1561540"/>
            <a:ext cx="1864311" cy="284973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38125" y="4844423"/>
            <a:ext cx="10515675" cy="1328547"/>
            <a:chOff x="-1047905" y="-70239"/>
            <a:chExt cx="14917358" cy="1592520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-1047905" y="-70239"/>
              <a:ext cx="14917358" cy="1438825"/>
            </a:xfrm>
            <a:prstGeom prst="roundRect">
              <a:avLst/>
            </a:prstGeom>
            <a:ln>
              <a:solidFill>
                <a:srgbClr val="3BAF2F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/>
            <p:cNvSpPr txBox="1"/>
            <p:nvPr/>
          </p:nvSpPr>
          <p:spPr>
            <a:xfrm>
              <a:off x="-545369" y="223932"/>
              <a:ext cx="13680585" cy="12983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Поделитесь с нами своей игрой: </a:t>
              </a:r>
              <a:r>
                <a:rPr lang="en-US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support@trikset.com</a:t>
              </a:r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2800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Лучшие игры мы добавим в примеры!</a:t>
              </a:r>
            </a:p>
            <a:p>
              <a:endParaRPr lang="ru-RU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62" y="2337522"/>
            <a:ext cx="4596517" cy="16875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изуальная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 среда программирования роботов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TRIK Studio</a:t>
            </a:r>
            <a:endParaRPr lang="ru-R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5" y="2228814"/>
            <a:ext cx="4762500" cy="1905000"/>
          </a:xfrm>
          <a:prstGeom prst="rect">
            <a:avLst/>
          </a:prstGeom>
        </p:spPr>
      </p:pic>
      <p:sp>
        <p:nvSpPr>
          <p:cNvPr id="8" name="Текст 2"/>
          <p:cNvSpPr txBox="1"/>
          <p:nvPr/>
        </p:nvSpPr>
        <p:spPr>
          <a:xfrm>
            <a:off x="838125" y="5218262"/>
            <a:ext cx="10515675" cy="63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>
              <a:buFont typeface="Arial" panose="020B0604020202020204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Последнюю версию можно скачать на сайте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trikset.com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 panose="020B0603020202020204"/>
              </a:rPr>
              <a:t>Главное окно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69" y="1170039"/>
            <a:ext cx="9226666" cy="49497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 descr="Изображение выглядит как текст, карт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94" y="1130315"/>
            <a:ext cx="9168484" cy="52260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301" r="56678" b="47585"/>
          <a:stretch>
            <a:fillRect/>
          </a:stretch>
        </p:blipFill>
        <p:spPr>
          <a:xfrm>
            <a:off x="2465632" y="3063961"/>
            <a:ext cx="1074726" cy="1049432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Интерфейс. Режимы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3360" y="3296289"/>
            <a:ext cx="191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Редактор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3359" y="4572060"/>
            <a:ext cx="1912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Отладка</a:t>
            </a:r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 rotWithShape="1">
          <a:blip r:embed="rId2"/>
          <a:srcRect t="48856" r="52737"/>
          <a:stretch>
            <a:fillRect/>
          </a:stretch>
        </p:blipFill>
        <p:spPr>
          <a:xfrm>
            <a:off x="2416749" y="4358607"/>
            <a:ext cx="1172491" cy="1018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4515" y="2645045"/>
            <a:ext cx="247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Горячие клавиши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42670" y="3380658"/>
            <a:ext cx="1354347" cy="52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411" y="3386413"/>
            <a:ext cx="10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2670" y="4620467"/>
            <a:ext cx="1354347" cy="523220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C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180" y="4620467"/>
            <a:ext cx="112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Ctrl+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125" y="1495083"/>
            <a:ext cx="884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Два режима TRIK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Studio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86" y="1052284"/>
            <a:ext cx="10192827" cy="52408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отладки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Панель «Интерпретатор»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17" y="1587089"/>
            <a:ext cx="4942032" cy="4136266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6155214" y="2772460"/>
            <a:ext cx="4593300" cy="121294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: скругленные углы 4"/>
          <p:cNvSpPr txBox="1"/>
          <p:nvPr/>
        </p:nvSpPr>
        <p:spPr>
          <a:xfrm>
            <a:off x="6191606" y="2902596"/>
            <a:ext cx="4556967" cy="97533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lang="en-US" alt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блок</a:t>
            </a: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 на панели палитры отображается </a:t>
            </a:r>
            <a:r>
              <a:rPr lang="ru-RU" sz="2400" b="1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серым</a:t>
            </a:r>
            <a:r>
              <a:rPr lang="ru-RU" sz="2400" b="0" i="0" kern="1200" dirty="0">
                <a:latin typeface="Calibri" panose="020F0502020204030204" pitchFamily="34" charset="0"/>
                <a:cs typeface="Calibri" panose="020F0502020204030204" pitchFamily="34" charset="0"/>
              </a:rPr>
              <a:t>, значит он недоступен в данном режиме.</a:t>
            </a:r>
          </a:p>
        </p:txBody>
      </p:sp>
      <p:pic>
        <p:nvPicPr>
          <p:cNvPr id="10" name="Picture 5" descr="C:\TRIK\TRIK Studio lessons\srceen_TS\2D button_r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14" y="1784040"/>
            <a:ext cx="1885950" cy="390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838124" y="2729692"/>
            <a:ext cx="6063007" cy="300687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Напишем первую программу и проверим её работоспособность в 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D-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модели.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Это будет программа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«Привет, мир!»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124" y="1481544"/>
            <a:ext cx="899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Задача 1.3.1: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вывести на экран робота «Привет, мир!»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базовая тележка.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10" y="2997114"/>
            <a:ext cx="4359215" cy="2111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Привет, мир! Блок-схема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0C1931-C2C0-B331-F5D7-68B92DA7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59" y="1269607"/>
            <a:ext cx="2233881" cy="48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1247</TotalTime>
  <Words>487</Words>
  <Application>Microsoft Office PowerPoint</Application>
  <PresentationFormat>Широкоэкранный</PresentationFormat>
  <Paragraphs>84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Verdana</vt:lpstr>
      <vt:lpstr>TRIKtheme2019</vt:lpstr>
      <vt:lpstr>Знакомство с TRIK Studio</vt:lpstr>
      <vt:lpstr>TRIK Studio</vt:lpstr>
      <vt:lpstr>Главное окно</vt:lpstr>
      <vt:lpstr>Интерфейс</vt:lpstr>
      <vt:lpstr>Интерфейс. Режимы</vt:lpstr>
      <vt:lpstr>Режим отладки</vt:lpstr>
      <vt:lpstr>Панель «Интерпретатор»</vt:lpstr>
      <vt:lpstr>Привет, мир!</vt:lpstr>
      <vt:lpstr>Привет, мир! Блок-схема</vt:lpstr>
      <vt:lpstr>Привет, мир!</vt:lpstr>
      <vt:lpstr>Привет, мир!</vt:lpstr>
      <vt:lpstr>Привет, мир!</vt:lpstr>
      <vt:lpstr>Привет, мир!</vt:lpstr>
      <vt:lpstr>Загрузка на робота</vt:lpstr>
      <vt:lpstr>Научим робота говорить!</vt:lpstr>
      <vt:lpstr>Рисование</vt:lpstr>
      <vt:lpstr>Рисование</vt:lpstr>
      <vt:lpstr>Рисование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TRIK Studio</dc:title>
  <dc:creator>Анастасия Мерецкая</dc:creator>
  <cp:lastModifiedBy>Алла Грищенкова</cp:lastModifiedBy>
  <cp:revision>58</cp:revision>
  <dcterms:created xsi:type="dcterms:W3CDTF">2019-08-13T14:16:00Z</dcterms:created>
  <dcterms:modified xsi:type="dcterms:W3CDTF">2025-12-24T14:26:26Z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8F187153F1EE42C69E6A5B83E46966B5</vt:lpwstr>
  </property>
  <property fmtid="{D5CDD505-2E9C-101B-9397-08002B2CF9AE}" pid="3" name="KSOProductBuildVer">
    <vt:lpwstr>1049-11.2.0.11156</vt:lpwstr>
  </property>
</Properties>
</file>